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275" r:id="rId19"/>
    <p:sldId id="282" r:id="rId20"/>
    <p:sldId id="323" r:id="rId21"/>
    <p:sldId id="274" r:id="rId22"/>
    <p:sldId id="285" r:id="rId23"/>
    <p:sldId id="268" r:id="rId24"/>
    <p:sldId id="302" r:id="rId25"/>
    <p:sldId id="286" r:id="rId26"/>
    <p:sldId id="293" r:id="rId27"/>
    <p:sldId id="295" r:id="rId28"/>
    <p:sldId id="304" r:id="rId29"/>
    <p:sldId id="287" r:id="rId30"/>
    <p:sldId id="305" r:id="rId31"/>
    <p:sldId id="296" r:id="rId32"/>
    <p:sldId id="310" r:id="rId33"/>
    <p:sldId id="306" r:id="rId34"/>
    <p:sldId id="294" r:id="rId35"/>
    <p:sldId id="307" r:id="rId36"/>
    <p:sldId id="308" r:id="rId37"/>
    <p:sldId id="324" r:id="rId38"/>
    <p:sldId id="316" r:id="rId39"/>
    <p:sldId id="317" r:id="rId40"/>
    <p:sldId id="315" r:id="rId41"/>
    <p:sldId id="325" r:id="rId42"/>
    <p:sldId id="311" r:id="rId43"/>
    <p:sldId id="312" r:id="rId44"/>
    <p:sldId id="326" r:id="rId45"/>
    <p:sldId id="297" r:id="rId46"/>
    <p:sldId id="298" r:id="rId47"/>
    <p:sldId id="327" r:id="rId48"/>
    <p:sldId id="271" r:id="rId49"/>
    <p:sldId id="314" r:id="rId50"/>
    <p:sldId id="313" r:id="rId51"/>
    <p:sldId id="272" r:id="rId52"/>
    <p:sldId id="26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74"/>
    <p:restoredTop sz="86395"/>
  </p:normalViewPr>
  <p:slideViewPr>
    <p:cSldViewPr snapToGrid="0" snapToObjects="1">
      <p:cViewPr>
        <p:scale>
          <a:sx n="120" d="100"/>
          <a:sy n="120" d="100"/>
        </p:scale>
        <p:origin x="30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</a:t>
            </a:r>
            <a:r>
              <a:rPr lang="mr-IN" dirty="0" smtClean="0"/>
              <a:t>…</a:t>
            </a:r>
            <a:r>
              <a:rPr lang="en-US" dirty="0" smtClean="0"/>
              <a:t>. Interface,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1"/>
                </a:solidFill>
              </a:rPr>
              <a:t>REST=architectural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2715</TotalTime>
  <Words>1113</Words>
  <Application>Microsoft Macintosh PowerPoint</Application>
  <PresentationFormat>Diavoorstelling (16:9)</PresentationFormat>
  <Paragraphs>317</Paragraphs>
  <Slides>52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4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1/3</vt:lpstr>
      <vt:lpstr>GraphQL schema: types 2/3</vt:lpstr>
      <vt:lpstr>GraphQL schema: types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217</cp:revision>
  <cp:lastPrinted>2017-10-11T13:03:38Z</cp:lastPrinted>
  <dcterms:modified xsi:type="dcterms:W3CDTF">2017-10-12T19:51:33Z</dcterms:modified>
</cp:coreProperties>
</file>